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64" autoAdjust="0"/>
  </p:normalViewPr>
  <p:slideViewPr>
    <p:cSldViewPr snapToGrid="0">
      <p:cViewPr varScale="1">
        <p:scale>
          <a:sx n="82" d="100"/>
          <a:sy n="82" d="100"/>
        </p:scale>
        <p:origin x="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60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5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1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3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88F9-FA39-4CCF-B941-33F623CD0AA9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F19DD-FBF0-455E-AA61-AFB5556E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2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995" b="4981"/>
          <a:stretch/>
        </p:blipFill>
        <p:spPr>
          <a:xfrm>
            <a:off x="0" y="-1"/>
            <a:ext cx="11995842" cy="67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287" b="462"/>
          <a:stretch/>
        </p:blipFill>
        <p:spPr>
          <a:xfrm>
            <a:off x="0" y="0"/>
            <a:ext cx="12192000" cy="6826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59" y="2526313"/>
            <a:ext cx="4734307" cy="26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5" b="5167"/>
          <a:stretch/>
        </p:blipFill>
        <p:spPr>
          <a:xfrm>
            <a:off x="0" y="-411817"/>
            <a:ext cx="12192000" cy="73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416" b="68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79" b="7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4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6" t="4172" r="4174" b="87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78" t="3367" r="5008" b="26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55" t="5981" r="11855" b="47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6" t="5996" r="6969" b="9634"/>
          <a:stretch/>
        </p:blipFill>
        <p:spPr>
          <a:xfrm>
            <a:off x="-1" y="0"/>
            <a:ext cx="12276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61" t="7570" r="5235" b="6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7" t="5097" r="3553" b="53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40" b="3425"/>
          <a:stretch/>
        </p:blipFill>
        <p:spPr>
          <a:xfrm>
            <a:off x="0" y="90534"/>
            <a:ext cx="11823825" cy="65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8" t="4838" r="6335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1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744" b="3131"/>
          <a:stretch/>
        </p:blipFill>
        <p:spPr>
          <a:xfrm>
            <a:off x="13149" y="-200077"/>
            <a:ext cx="12178851" cy="72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7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04" b="60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7772" b="6061"/>
          <a:stretch/>
        </p:blipFill>
        <p:spPr>
          <a:xfrm>
            <a:off x="0" y="0"/>
            <a:ext cx="12192000" cy="67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6" t="3385" r="2961" b="5089"/>
          <a:stretch/>
        </p:blipFill>
        <p:spPr>
          <a:xfrm>
            <a:off x="0" y="0"/>
            <a:ext cx="12192000" cy="70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System Maintenance Commands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Shutdown</a:t>
            </a:r>
          </a:p>
          <a:p>
            <a:r>
              <a:rPr lang="en-US" dirty="0" err="1" smtClean="0"/>
              <a:t>Init</a:t>
            </a:r>
            <a:r>
              <a:rPr lang="en-US" dirty="0" smtClean="0"/>
              <a:t> 0-6</a:t>
            </a:r>
          </a:p>
          <a:p>
            <a:r>
              <a:rPr lang="en-US" dirty="0" smtClean="0"/>
              <a:t>Reboot</a:t>
            </a:r>
          </a:p>
          <a:p>
            <a:r>
              <a:rPr lang="en-US" dirty="0" smtClean="0"/>
              <a:t>Halt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Changing Hostname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Hostnamectl</a:t>
            </a:r>
            <a:r>
              <a:rPr lang="en-US" b="1" dirty="0" smtClean="0"/>
              <a:t> set-hostname </a:t>
            </a:r>
            <a:r>
              <a:rPr lang="en-US" b="1" dirty="0" err="1" smtClean="0"/>
              <a:t>newhostname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File : in 7   ----- edit /</a:t>
            </a:r>
            <a:r>
              <a:rPr lang="en-US" b="1" dirty="0" err="1" smtClean="0"/>
              <a:t>etc</a:t>
            </a:r>
            <a:r>
              <a:rPr lang="en-US" b="1" dirty="0" smtClean="0"/>
              <a:t>/hostname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5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34" b="10515"/>
          <a:stretch/>
        </p:blipFill>
        <p:spPr>
          <a:xfrm>
            <a:off x="0" y="-1"/>
            <a:ext cx="12192000" cy="69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5" b="8677"/>
          <a:stretch/>
        </p:blipFill>
        <p:spPr>
          <a:xfrm>
            <a:off x="0" y="-1"/>
            <a:ext cx="12095430" cy="65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898" b="794"/>
          <a:stretch/>
        </p:blipFill>
        <p:spPr>
          <a:xfrm>
            <a:off x="0" y="0"/>
            <a:ext cx="9994836" cy="64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22" t="9083" r="5072" b="133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122" b="2145"/>
          <a:stretch/>
        </p:blipFill>
        <p:spPr>
          <a:xfrm>
            <a:off x="0" y="0"/>
            <a:ext cx="998375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Root Password Change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Reboot system </a:t>
            </a:r>
          </a:p>
          <a:p>
            <a:r>
              <a:rPr lang="en-US" dirty="0" smtClean="0"/>
              <a:t>Press “e”</a:t>
            </a:r>
          </a:p>
          <a:p>
            <a:endParaRPr lang="en-US" dirty="0"/>
          </a:p>
          <a:p>
            <a:r>
              <a:rPr lang="en-US" dirty="0" err="1" smtClean="0"/>
              <a:t>ro</a:t>
            </a:r>
            <a:r>
              <a:rPr lang="en-US" dirty="0" smtClean="0"/>
              <a:t>   - remove it </a:t>
            </a:r>
          </a:p>
          <a:p>
            <a:r>
              <a:rPr lang="en-US" dirty="0" err="1" smtClean="0"/>
              <a:t>rw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=/</a:t>
            </a:r>
            <a:r>
              <a:rPr lang="en-US" dirty="0" err="1" smtClean="0"/>
              <a:t>sysroot</a:t>
            </a:r>
            <a:r>
              <a:rPr lang="en-US" dirty="0" smtClean="0"/>
              <a:t>/bin/</a:t>
            </a:r>
            <a:r>
              <a:rPr lang="en-US" dirty="0" err="1" smtClean="0"/>
              <a:t>sh</a:t>
            </a:r>
            <a:endParaRPr lang="en-US" dirty="0" smtClean="0"/>
          </a:p>
          <a:p>
            <a:r>
              <a:rPr lang="en-US" dirty="0" smtClean="0"/>
              <a:t>Ctrl-x</a:t>
            </a:r>
          </a:p>
          <a:p>
            <a:r>
              <a:rPr lang="en-US" dirty="0" err="1" smtClean="0"/>
              <a:t>Chroot</a:t>
            </a:r>
            <a:r>
              <a:rPr lang="en-US" dirty="0" smtClean="0"/>
              <a:t> /</a:t>
            </a:r>
            <a:r>
              <a:rPr lang="en-US" dirty="0" err="1" smtClean="0"/>
              <a:t>sysroot</a:t>
            </a:r>
            <a:endParaRPr lang="en-US" dirty="0" smtClean="0"/>
          </a:p>
          <a:p>
            <a:r>
              <a:rPr lang="en-US" dirty="0" err="1" smtClean="0"/>
              <a:t>Passwd</a:t>
            </a:r>
            <a:r>
              <a:rPr lang="en-US" dirty="0" smtClean="0"/>
              <a:t> root</a:t>
            </a:r>
          </a:p>
          <a:p>
            <a:r>
              <a:rPr lang="en-US" dirty="0" err="1" smtClean="0"/>
              <a:t>Newpasswd</a:t>
            </a:r>
            <a:endParaRPr lang="en-US" dirty="0" smtClean="0"/>
          </a:p>
          <a:p>
            <a:r>
              <a:rPr lang="en-US" dirty="0" smtClean="0"/>
              <a:t>Exit </a:t>
            </a:r>
          </a:p>
          <a:p>
            <a:r>
              <a:rPr lang="en-US" dirty="0" smtClean="0"/>
              <a:t>reboot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4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70" t="5603" r="10370" b="47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11" t="8792" r="10337" b="5542"/>
          <a:stretch/>
        </p:blipFill>
        <p:spPr>
          <a:xfrm>
            <a:off x="0" y="0"/>
            <a:ext cx="12192000" cy="69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7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484" b="59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4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68" t="6430" r="11268" b="7353"/>
          <a:stretch/>
        </p:blipFill>
        <p:spPr>
          <a:xfrm>
            <a:off x="0" y="0"/>
            <a:ext cx="12192000" cy="67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96" b="89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8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r="12684" b="-181"/>
          <a:stretch/>
        </p:blipFill>
        <p:spPr>
          <a:xfrm>
            <a:off x="0" y="-1"/>
            <a:ext cx="12191999" cy="69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49</Words>
  <Application>Microsoft Office PowerPoint</Application>
  <PresentationFormat>Widescreen</PresentationFormat>
  <Paragraphs>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Maintenance Commands</vt:lpstr>
      <vt:lpstr>Changing Hostname</vt:lpstr>
      <vt:lpstr>PowerPoint Presentation</vt:lpstr>
      <vt:lpstr>PowerPoint Presentation</vt:lpstr>
      <vt:lpstr>PowerPoint Presentation</vt:lpstr>
      <vt:lpstr>PowerPoint Presentation</vt:lpstr>
      <vt:lpstr>Steps For Root Password Change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36</cp:revision>
  <dcterms:created xsi:type="dcterms:W3CDTF">2020-06-17T05:08:03Z</dcterms:created>
  <dcterms:modified xsi:type="dcterms:W3CDTF">2020-07-01T07:23:23Z</dcterms:modified>
</cp:coreProperties>
</file>